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972F420-DB99-4102-8FE9-FA017483D1B2}" v="2" dt="2025-12-17T04:52:53.4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tch Stagg" userId="7a6c1905-33f7-4ea0-bb7b-c131e4750382" providerId="ADAL" clId="{E972F420-DB99-4102-8FE9-FA017483D1B2}"/>
    <pc:docChg chg="undo custSel addSld delSld modSld">
      <pc:chgData name="Mitch Stagg" userId="7a6c1905-33f7-4ea0-bb7b-c131e4750382" providerId="ADAL" clId="{E972F420-DB99-4102-8FE9-FA017483D1B2}" dt="2025-12-17T04:57:47.275" v="9" actId="47"/>
      <pc:docMkLst>
        <pc:docMk/>
      </pc:docMkLst>
      <pc:sldChg chg="addSp delSp modSp del mod">
        <pc:chgData name="Mitch Stagg" userId="7a6c1905-33f7-4ea0-bb7b-c131e4750382" providerId="ADAL" clId="{E972F420-DB99-4102-8FE9-FA017483D1B2}" dt="2025-12-17T04:57:47.275" v="9" actId="47"/>
        <pc:sldMkLst>
          <pc:docMk/>
          <pc:sldMk cId="4243990056" sldId="257"/>
        </pc:sldMkLst>
        <pc:spChg chg="del">
          <ac:chgData name="Mitch Stagg" userId="7a6c1905-33f7-4ea0-bb7b-c131e4750382" providerId="ADAL" clId="{E972F420-DB99-4102-8FE9-FA017483D1B2}" dt="2025-12-17T04:52:39.329" v="5" actId="478"/>
          <ac:spMkLst>
            <pc:docMk/>
            <pc:sldMk cId="4243990056" sldId="257"/>
            <ac:spMk id="2" creationId="{BDD33872-5E30-3CDB-822E-71F1680D50A1}"/>
          </ac:spMkLst>
        </pc:spChg>
        <pc:spChg chg="del">
          <ac:chgData name="Mitch Stagg" userId="7a6c1905-33f7-4ea0-bb7b-c131e4750382" providerId="ADAL" clId="{E972F420-DB99-4102-8FE9-FA017483D1B2}" dt="2025-12-17T04:52:34.404" v="3" actId="478"/>
          <ac:spMkLst>
            <pc:docMk/>
            <pc:sldMk cId="4243990056" sldId="257"/>
            <ac:spMk id="3" creationId="{A6F51FEF-DF4B-4387-53D6-B75DE339E215}"/>
          </ac:spMkLst>
        </pc:spChg>
        <pc:spChg chg="add del mod">
          <ac:chgData name="Mitch Stagg" userId="7a6c1905-33f7-4ea0-bb7b-c131e4750382" providerId="ADAL" clId="{E972F420-DB99-4102-8FE9-FA017483D1B2}" dt="2025-12-17T04:52:30.521" v="2" actId="478"/>
          <ac:spMkLst>
            <pc:docMk/>
            <pc:sldMk cId="4243990056" sldId="257"/>
            <ac:spMk id="6" creationId="{B1730CB4-E3F2-5DDC-402B-BA7D1363504A}"/>
          </ac:spMkLst>
        </pc:spChg>
        <pc:spChg chg="add del mod">
          <ac:chgData name="Mitch Stagg" userId="7a6c1905-33f7-4ea0-bb7b-c131e4750382" providerId="ADAL" clId="{E972F420-DB99-4102-8FE9-FA017483D1B2}" dt="2025-12-17T04:52:36.672" v="4" actId="478"/>
          <ac:spMkLst>
            <pc:docMk/>
            <pc:sldMk cId="4243990056" sldId="257"/>
            <ac:spMk id="8" creationId="{E3DFADF3-34AC-F739-81D7-472026A46CEE}"/>
          </ac:spMkLst>
        </pc:spChg>
        <pc:spChg chg="add del mod">
          <ac:chgData name="Mitch Stagg" userId="7a6c1905-33f7-4ea0-bb7b-c131e4750382" providerId="ADAL" clId="{E972F420-DB99-4102-8FE9-FA017483D1B2}" dt="2025-12-17T04:52:42.095" v="6" actId="478"/>
          <ac:spMkLst>
            <pc:docMk/>
            <pc:sldMk cId="4243990056" sldId="257"/>
            <ac:spMk id="10" creationId="{971FED43-20A4-6743-B00D-7490520ECB5D}"/>
          </ac:spMkLst>
        </pc:spChg>
        <pc:picChg chg="del">
          <ac:chgData name="Mitch Stagg" userId="7a6c1905-33f7-4ea0-bb7b-c131e4750382" providerId="ADAL" clId="{E972F420-DB99-4102-8FE9-FA017483D1B2}" dt="2025-12-17T04:52:24.875" v="1" actId="478"/>
          <ac:picMkLst>
            <pc:docMk/>
            <pc:sldMk cId="4243990056" sldId="257"/>
            <ac:picMk id="5" creationId="{0C7C3AA6-6B65-5303-EE49-20C67B09E643}"/>
          </ac:picMkLst>
        </pc:picChg>
        <pc:picChg chg="add mod">
          <ac:chgData name="Mitch Stagg" userId="7a6c1905-33f7-4ea0-bb7b-c131e4750382" providerId="ADAL" clId="{E972F420-DB99-4102-8FE9-FA017483D1B2}" dt="2025-12-17T04:52:53.493" v="8"/>
          <ac:picMkLst>
            <pc:docMk/>
            <pc:sldMk cId="4243990056" sldId="257"/>
            <ac:picMk id="11" creationId="{63A2B621-FCCB-3444-DB7D-55798775B434}"/>
          </ac:picMkLst>
        </pc:picChg>
      </pc:sldChg>
      <pc:sldChg chg="add del">
        <pc:chgData name="Mitch Stagg" userId="7a6c1905-33f7-4ea0-bb7b-c131e4750382" providerId="ADAL" clId="{E972F420-DB99-4102-8FE9-FA017483D1B2}" dt="2025-12-17T04:52:45.491" v="7" actId="47"/>
        <pc:sldMkLst>
          <pc:docMk/>
          <pc:sldMk cId="1608422428" sldId="301"/>
        </pc:sldMkLst>
      </pc:sldChg>
      <pc:sldMasterChg chg="addSldLayout delSldLayout">
        <pc:chgData name="Mitch Stagg" userId="7a6c1905-33f7-4ea0-bb7b-c131e4750382" providerId="ADAL" clId="{E972F420-DB99-4102-8FE9-FA017483D1B2}" dt="2025-12-17T04:57:47.275" v="9" actId="47"/>
        <pc:sldMasterMkLst>
          <pc:docMk/>
          <pc:sldMasterMk cId="2327739556" sldId="2147483648"/>
        </pc:sldMasterMkLst>
        <pc:sldLayoutChg chg="add del">
          <pc:chgData name="Mitch Stagg" userId="7a6c1905-33f7-4ea0-bb7b-c131e4750382" providerId="ADAL" clId="{E972F420-DB99-4102-8FE9-FA017483D1B2}" dt="2025-12-17T04:52:45.491" v="7" actId="47"/>
          <pc:sldLayoutMkLst>
            <pc:docMk/>
            <pc:sldMasterMk cId="2327739556" sldId="2147483648"/>
            <pc:sldLayoutMk cId="2057228610" sldId="2147483660"/>
          </pc:sldLayoutMkLst>
        </pc:sldLayoutChg>
        <pc:sldLayoutChg chg="del">
          <pc:chgData name="Mitch Stagg" userId="7a6c1905-33f7-4ea0-bb7b-c131e4750382" providerId="ADAL" clId="{E972F420-DB99-4102-8FE9-FA017483D1B2}" dt="2025-12-17T04:57:47.275" v="9" actId="47"/>
          <pc:sldLayoutMkLst>
            <pc:docMk/>
            <pc:sldMasterMk cId="2327739556" sldId="2147483648"/>
            <pc:sldLayoutMk cId="153352926" sldId="2147483662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20C772-C7E4-4FF4-B604-FA1FA68EF58F}" type="datetimeFigureOut">
              <a:rPr lang="en-AU" smtClean="0"/>
              <a:t>17/12/2025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8FFB41-45A0-4D3B-9778-8538E9B32E8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747437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1A8326-F980-1B5E-15A2-3CEE1AA27E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6F0848-DB19-7BCA-3D69-FEA1B83629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B2F7B9-68E5-08DF-0F16-17A9BC68A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9663F-4FF7-4953-BEE9-944E06D75706}" type="datetimeFigureOut">
              <a:rPr lang="en-AU" smtClean="0"/>
              <a:t>17/12/2025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6F5B62-5FCE-51BF-1F25-215DA1BC22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8EF703-82C5-B920-B620-F370C1D770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1A3F1-5FE9-4AB3-A2ED-437E0A2A263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89351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305138-116E-CCD0-8682-06A17D075B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F2D265-797E-2453-7E32-E3D5CB555C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AE345A-FE61-9612-CF8F-F459582CD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9663F-4FF7-4953-BEE9-944E06D75706}" type="datetimeFigureOut">
              <a:rPr lang="en-AU" smtClean="0"/>
              <a:t>17/12/2025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D35792-7C74-F934-40E7-C2A8AD67C1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7491AE-43C9-AF26-C394-618FFC425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1A3F1-5FE9-4AB3-A2ED-437E0A2A263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17841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A19A845-3010-5AA3-2341-CADA6E924B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20DFEA-DDEA-64E5-D1C9-F8B7BB52F6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118C3C-363B-299B-3437-6399CC3CD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9663F-4FF7-4953-BEE9-944E06D75706}" type="datetimeFigureOut">
              <a:rPr lang="en-AU" smtClean="0"/>
              <a:t>17/12/2025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8B6595-13AC-C362-96DD-8D44967C73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7DDBC5-1E92-B80D-3C3E-5FE8F29CF2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1A3F1-5FE9-4AB3-A2ED-437E0A2A263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966045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1FD7B89-2F2B-4254-D2E8-480F536444B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1989" y="1095214"/>
            <a:ext cx="9144000" cy="4618495"/>
          </a:xfrm>
        </p:spPr>
        <p:txBody>
          <a:bodyPr anchor="ctr">
            <a:normAutofit/>
          </a:bodyPr>
          <a:lstStyle>
            <a:lvl1pPr algn="l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01989" y="607219"/>
            <a:ext cx="9144000" cy="487995"/>
          </a:xfrm>
        </p:spPr>
        <p:txBody>
          <a:bodyPr>
            <a:normAutofit/>
          </a:bodyPr>
          <a:lstStyle>
            <a:lvl1pPr marL="0" indent="0" algn="l">
              <a:buNone/>
              <a:defRPr sz="1867" b="0">
                <a:solidFill>
                  <a:srgbClr val="E5EC3C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pic>
        <p:nvPicPr>
          <p:cNvPr id="5" name="Picture 4" descr="A logo on a white surface&#10;&#10;Description automatically generated">
            <a:extLst>
              <a:ext uri="{FF2B5EF4-FFF2-40B4-BE49-F238E27FC236}">
                <a16:creationId xmlns:a16="http://schemas.microsoft.com/office/drawing/2014/main" id="{4C7E1A0E-28D8-8FE8-C897-51867C39E67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314123" y="4980123"/>
            <a:ext cx="1877877" cy="1877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0358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F66B4C-8408-E7EC-9994-C78442F330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4B3AC5-2735-5F1F-6891-DD5F08DD8A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C2BBC0-86EF-7028-CCA3-CBAA28EC3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9663F-4FF7-4953-BEE9-944E06D75706}" type="datetimeFigureOut">
              <a:rPr lang="en-AU" smtClean="0"/>
              <a:t>17/12/2025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04B6DA-8359-5F48-9216-E816DBBA94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736902-7962-5D16-9D0B-BE422C2574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1A3F1-5FE9-4AB3-A2ED-437E0A2A263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17553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EDDEF2-2B77-49BE-48C9-98644F9A85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EB552A-611A-053C-117A-196E4E241B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56AFD0-0C65-9770-B578-7D00493748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9663F-4FF7-4953-BEE9-944E06D75706}" type="datetimeFigureOut">
              <a:rPr lang="en-AU" smtClean="0"/>
              <a:t>17/12/2025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D5A063-A709-5DA9-06AA-97ABE8941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3F8C8A-BD8D-6654-1132-95F74B0E6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1A3F1-5FE9-4AB3-A2ED-437E0A2A263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00405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76FD4A-8BA0-D85E-53EF-F1CF00BDE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DAC257-C9C9-444E-C974-085740919C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8EF21A-52C8-FB77-C880-FD2012959F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AA5696-8F6D-348C-5059-AD10390056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9663F-4FF7-4953-BEE9-944E06D75706}" type="datetimeFigureOut">
              <a:rPr lang="en-AU" smtClean="0"/>
              <a:t>17/12/2025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DF7AF2-2705-1792-D71C-E0F071837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E14A9F-5F36-7B70-3F1E-0572BEE29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1A3F1-5FE9-4AB3-A2ED-437E0A2A263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12191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430FB9-009F-8794-FAD6-FE4BC3BAE4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D6CF44-4320-C68E-96B9-CE9C8F58A4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98E9DE-400C-6520-A58F-BCBDB2ED54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7679D16-A3CF-0750-3E3A-4136909DCD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B00F25-8947-B953-443E-BCB83463FC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DBC1267-C865-2792-BFB8-29DE4688B9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9663F-4FF7-4953-BEE9-944E06D75706}" type="datetimeFigureOut">
              <a:rPr lang="en-AU" smtClean="0"/>
              <a:t>17/12/2025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1D7F302-E1BE-9CEB-73CE-EB603FEA7A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7851C39-EE5F-8E39-C505-C4D7F308AB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1A3F1-5FE9-4AB3-A2ED-437E0A2A263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56884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EA282A-5743-0F7D-578E-9AA958BEF7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BFDFDD5-EE86-01F2-CEAB-8DB0030F5D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9663F-4FF7-4953-BEE9-944E06D75706}" type="datetimeFigureOut">
              <a:rPr lang="en-AU" smtClean="0"/>
              <a:t>17/12/2025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5D5DAF-84A1-5049-A463-2013F8554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69F76B-0F74-E5CC-94BB-0918D2740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1A3F1-5FE9-4AB3-A2ED-437E0A2A263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66174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56A96C-CA78-13D8-6BE8-EEFC403DC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9663F-4FF7-4953-BEE9-944E06D75706}" type="datetimeFigureOut">
              <a:rPr lang="en-AU" smtClean="0"/>
              <a:t>17/12/2025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A2CA261-0CC2-E8B8-92E7-F8C78384D5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A52C7E-0DF8-4832-3C73-10285D537E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1A3F1-5FE9-4AB3-A2ED-437E0A2A263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60141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B37862-A14D-1763-551C-E9BA5ABD08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986ED9-9747-06DF-BEB0-BE0A232EBD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3B6A1F-A981-A5AC-8647-4F27386EE8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8991BD-A94B-52D8-9781-BCA458E41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9663F-4FF7-4953-BEE9-944E06D75706}" type="datetimeFigureOut">
              <a:rPr lang="en-AU" smtClean="0"/>
              <a:t>17/12/2025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B7F620-8021-E1CF-A411-F3A5E8E4B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16B5C2-092A-72EE-752A-A0045FE2E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1A3F1-5FE9-4AB3-A2ED-437E0A2A263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902998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656D5B-C4F4-0DA4-B4E2-F300B24CDE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AC5E113-7EBF-A264-1E5F-EDD55F9F7F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39A01C-BB92-B4F8-1742-94FE147B54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4DF6E4-8679-B4C6-A688-832E02A1F3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9663F-4FF7-4953-BEE9-944E06D75706}" type="datetimeFigureOut">
              <a:rPr lang="en-AU" smtClean="0"/>
              <a:t>17/12/2025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DFF915-609A-5E7B-929F-4386625EE3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378C60-8642-45E4-A81D-7303091E9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1A3F1-5FE9-4AB3-A2ED-437E0A2A263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2694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0FDFFAA-679E-CF66-C565-E122A8267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CB77B3-5FA7-CFF0-2D77-2FBFC24E90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F7FFBC-5058-ED50-A425-B8CB61213D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6F9663F-4FF7-4953-BEE9-944E06D75706}" type="datetimeFigureOut">
              <a:rPr lang="en-AU" smtClean="0"/>
              <a:t>17/12/2025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443E27-8EDB-5122-A030-4974444A9A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3BA330-2EA4-05EF-8CF9-B235BFA389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EB1A3F1-5FE9-4AB3-A2ED-437E0A2A263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27739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FF08470-C2E5-9AC8-AAB7-B01460BB044E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962933" y="907704"/>
            <a:ext cx="8266134" cy="461564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5082472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Nicola Minns</dc:creator>
  <cp:lastModifiedBy>Mitch Stagg</cp:lastModifiedBy>
  <cp:revision>2</cp:revision>
  <dcterms:created xsi:type="dcterms:W3CDTF">2025-12-15T04:36:56Z</dcterms:created>
  <dcterms:modified xsi:type="dcterms:W3CDTF">2025-12-17T04:57:49Z</dcterms:modified>
</cp:coreProperties>
</file>